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0"/>
    <p:restoredTop sz="79198"/>
  </p:normalViewPr>
  <p:slideViewPr>
    <p:cSldViewPr snapToGrid="0">
      <p:cViewPr varScale="1">
        <p:scale>
          <a:sx n="119" d="100"/>
          <a:sy n="119" d="100"/>
        </p:scale>
        <p:origin x="296"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svg"/><Relationship Id="rId3" Type="http://schemas.openxmlformats.org/officeDocument/2006/relationships/image" Target="../media/image39.png"/><Relationship Id="rId21" Type="http://schemas.openxmlformats.org/officeDocument/2006/relationships/image" Target="../media/image55.png"/><Relationship Id="rId34" Type="http://schemas.openxmlformats.org/officeDocument/2006/relationships/image" Target="../media/image68.svg"/><Relationship Id="rId7" Type="http://schemas.openxmlformats.org/officeDocument/2006/relationships/image" Target="../media/image43.png"/><Relationship Id="rId12" Type="http://schemas.openxmlformats.org/officeDocument/2006/relationships/image" Target="../media/image38.sv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42.svg"/><Relationship Id="rId11" Type="http://schemas.openxmlformats.org/officeDocument/2006/relationships/image" Target="../media/image37.png"/><Relationship Id="rId24" Type="http://schemas.openxmlformats.org/officeDocument/2006/relationships/image" Target="../media/image58.svg"/><Relationship Id="rId32" Type="http://schemas.openxmlformats.org/officeDocument/2006/relationships/image" Target="../media/image66.svg"/><Relationship Id="rId5" Type="http://schemas.openxmlformats.org/officeDocument/2006/relationships/image" Target="../media/image41.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36" Type="http://schemas.openxmlformats.org/officeDocument/2006/relationships/image" Target="../media/image70.svg"/><Relationship Id="rId10" Type="http://schemas.openxmlformats.org/officeDocument/2006/relationships/image" Target="../media/image46.sv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 Id="rId30" Type="http://schemas.openxmlformats.org/officeDocument/2006/relationships/image" Target="../media/image64.svg"/><Relationship Id="rId35" Type="http://schemas.openxmlformats.org/officeDocument/2006/relationships/image" Target="../media/image69.png"/><Relationship Id="rId8" Type="http://schemas.openxmlformats.org/officeDocument/2006/relationships/image" Target="../media/image44.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 Marge in Abhängigkeit mit OTD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3"/>
          <a:stretch>
            <a:fillRect/>
          </a:stretch>
        </p:blipFill>
        <p:spPr>
          <a:xfrm>
            <a:off x="7499876" y="4048625"/>
            <a:ext cx="1644124" cy="1040901"/>
          </a:xfrm>
          <a:prstGeom prst="rect">
            <a:avLst/>
          </a:prstGeom>
        </p:spPr>
      </p:pic>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4"/>
          <a:stretch>
            <a:fillRect/>
          </a:stretch>
        </p:blipFill>
        <p:spPr>
          <a:xfrm>
            <a:off x="323495" y="1351215"/>
            <a:ext cx="4761731" cy="3263402"/>
          </a:xfrm>
          <a:prstGeom prst="rect">
            <a:avLst/>
          </a:prstGeom>
        </p:spPr>
      </p:pic>
      <p:sp>
        <p:nvSpPr>
          <p:cNvPr id="24" name="Oval 23">
            <a:extLst>
              <a:ext uri="{FF2B5EF4-FFF2-40B4-BE49-F238E27FC236}">
                <a16:creationId xmlns:a16="http://schemas.microsoft.com/office/drawing/2014/main" id="{815A697C-45D9-7543-A9C2-8C0B4511D6E4}"/>
              </a:ext>
            </a:extLst>
          </p:cNvPr>
          <p:cNvSpPr/>
          <p:nvPr/>
        </p:nvSpPr>
        <p:spPr>
          <a:xfrm>
            <a:off x="7046537" y="4503818"/>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endParaRPr lang="de-DE" b="1">
              <a:solidFill>
                <a:schemeClr val="bg1"/>
              </a:solidFill>
              <a:latin typeface="Arial"/>
              <a:cs typeface="Arial"/>
            </a:endParaRPr>
          </a:p>
        </p:txBody>
      </p:sp>
      <p:sp>
        <p:nvSpPr>
          <p:cNvPr id="25" name="Oval 24">
            <a:extLst>
              <a:ext uri="{FF2B5EF4-FFF2-40B4-BE49-F238E27FC236}">
                <a16:creationId xmlns:a16="http://schemas.microsoft.com/office/drawing/2014/main" id="{29DF23DC-C842-6840-AFB7-8ADBBF1E4C35}"/>
              </a:ext>
            </a:extLst>
          </p:cNvPr>
          <p:cNvSpPr/>
          <p:nvPr/>
        </p:nvSpPr>
        <p:spPr>
          <a:xfrm>
            <a:off x="6947767" y="3798948"/>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endParaRPr lang="de-DE" b="1">
              <a:solidFill>
                <a:schemeClr val="bg1"/>
              </a:solidFill>
              <a:latin typeface="Arial"/>
              <a:cs typeface="Arial"/>
            </a:endParaRPr>
          </a:p>
        </p:txBody>
      </p:sp>
      <p:sp>
        <p:nvSpPr>
          <p:cNvPr id="26" name="Oval 25">
            <a:extLst>
              <a:ext uri="{FF2B5EF4-FFF2-40B4-BE49-F238E27FC236}">
                <a16:creationId xmlns:a16="http://schemas.microsoft.com/office/drawing/2014/main" id="{F1FCDA66-6F2A-4648-86E9-3723E0923CB6}"/>
              </a:ext>
            </a:extLst>
          </p:cNvPr>
          <p:cNvSpPr/>
          <p:nvPr/>
        </p:nvSpPr>
        <p:spPr>
          <a:xfrm>
            <a:off x="6784237" y="2773525"/>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b="1" dirty="0">
                <a:solidFill>
                  <a:schemeClr val="bg1"/>
                </a:solidFill>
                <a:latin typeface="Arial"/>
                <a:cs typeface="Arial"/>
              </a:rPr>
              <a:t>20%</a:t>
            </a:r>
          </a:p>
        </p:txBody>
      </p:sp>
      <p:sp>
        <p:nvSpPr>
          <p:cNvPr id="9" name="Textfeld 8">
            <a:extLst>
              <a:ext uri="{FF2B5EF4-FFF2-40B4-BE49-F238E27FC236}">
                <a16:creationId xmlns:a16="http://schemas.microsoft.com/office/drawing/2014/main" id="{5C2907C1-5B40-C446-87B0-75CB710D04DC}"/>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10" name="Textfeld 9">
            <a:extLst>
              <a:ext uri="{FF2B5EF4-FFF2-40B4-BE49-F238E27FC236}">
                <a16:creationId xmlns:a16="http://schemas.microsoft.com/office/drawing/2014/main" id="{C84E2AC3-7C49-F746-84BC-6694EB7AA78A}"/>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6CF6BF61-8CB1-F147-BEE5-E644F7D3C605}"/>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4315493B-3CD0-2345-BE11-AA4AEFFE50BB}"/>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40741D10-B3A8-CE41-8452-E11B0D543B78}"/>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12" name="Gerade Verbindung 11">
            <a:extLst>
              <a:ext uri="{FF2B5EF4-FFF2-40B4-BE49-F238E27FC236}">
                <a16:creationId xmlns:a16="http://schemas.microsoft.com/office/drawing/2014/main" id="{83368DCB-4B7B-E847-A1D8-B26D3054F413}"/>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9E6FE7C8-A896-6B4F-B428-E17191B068C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02966A6-11D1-DE4F-ABA9-5E55E8D45A8C}"/>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CB5BC99C-BF52-D447-AF3D-2974C331C815}"/>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Google Shape;115;p15">
            <a:extLst>
              <a:ext uri="{FF2B5EF4-FFF2-40B4-BE49-F238E27FC236}">
                <a16:creationId xmlns:a16="http://schemas.microsoft.com/office/drawing/2014/main" id="{5941C64A-97E3-5844-9733-F4B368E04051}"/>
              </a:ext>
            </a:extLst>
          </p:cNvPr>
          <p:cNvSpPr/>
          <p:nvPr/>
        </p:nvSpPr>
        <p:spPr>
          <a:xfrm>
            <a:off x="6768323" y="1607709"/>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b="1" dirty="0">
                <a:solidFill>
                  <a:schemeClr val="bg1"/>
                </a:solidFill>
              </a:rPr>
              <a:t>30%</a:t>
            </a:r>
            <a:endParaRPr b="1" dirty="0">
              <a:solidFill>
                <a:schemeClr val="bg1"/>
              </a:solidFill>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1065007" y="845640"/>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rotWithShape="1">
          <a:blip r:embed="rId3"/>
          <a:srcRect t="2063"/>
          <a:stretch/>
        </p:blipFill>
        <p:spPr>
          <a:xfrm>
            <a:off x="963170" y="846932"/>
            <a:ext cx="7492339" cy="4207585"/>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Nationale 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1800" dirty="0">
                <a:latin typeface="Oswald"/>
                <a:ea typeface="Oswald"/>
                <a:cs typeface="Oswald"/>
                <a:sym typeface="Oswald"/>
              </a:rPr>
              <a:t>2018 bis 2020</a:t>
            </a:r>
            <a:r>
              <a:rPr lang="de" sz="1800" b="1" dirty="0">
                <a:solidFill>
                  <a:srgbClr val="0F2741"/>
                </a:solidFill>
                <a:latin typeface="Arial"/>
                <a:ea typeface="Arial"/>
                <a:cs typeface="Arial"/>
                <a:sym typeface="Arial"/>
              </a:rPr>
              <a:t> </a:t>
            </a:r>
            <a:r>
              <a:rPr lang="de" sz="1800" dirty="0">
                <a:latin typeface="Oswald"/>
                <a:ea typeface="Oswald"/>
                <a:cs typeface="Oswald"/>
                <a:sym typeface="Oswald"/>
              </a:rPr>
              <a:t>(in  €)</a:t>
            </a:r>
            <a:endParaRPr sz="18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2476</Words>
  <Application>Microsoft Macintosh PowerPoint</Application>
  <PresentationFormat>Bildschirmpräsentation (16:9)</PresentationFormat>
  <Paragraphs>503</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195</cp:revision>
  <dcterms:modified xsi:type="dcterms:W3CDTF">2021-02-16T18:01:43Z</dcterms:modified>
</cp:coreProperties>
</file>